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1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Genty" charset="1" panose="00000500000000000000"/>
      <p:regular r:id="rId18"/>
    </p:embeddedFont>
    <p:embeddedFont>
      <p:font typeface="Canva Sans" charset="1" panose="020B0503030501040103"/>
      <p:regular r:id="rId19"/>
    </p:embeddedFont>
    <p:embeddedFont>
      <p:font typeface="Manison SemiExpanded Bold" charset="1" panose="00000000000000000000"/>
      <p:regular r:id="rId20"/>
    </p:embeddedFont>
    <p:embeddedFont>
      <p:font typeface="Canva Sans Bold" charset="1" panose="020B0803030501040103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Masters/notesMaster1.xml" Type="http://schemas.openxmlformats.org/officeDocument/2006/relationships/notesMaster"/><Relationship Id="rId22" Target="theme/theme2.xml" Type="http://schemas.openxmlformats.org/officeDocument/2006/relationships/theme"/><Relationship Id="rId23" Target="notesSlides/notesSlide1.xml" Type="http://schemas.openxmlformats.org/officeDocument/2006/relationships/notesSlide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cOb1S6ZU.mp4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Bazar Vintage es una aplicación de compra-venta online de antigüedades.</a:t>
            </a:r>
          </a:p>
          <a:p>
            <a:r>
              <a:rPr lang="en-US"/>
              <a:t/>
            </a:r>
          </a:p>
          <a:p>
            <a:r>
              <a:rPr lang="en-US"/>
              <a:t>Su objetivo es facilitar la compra y la venta de distintos productos.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17.png" Type="http://schemas.openxmlformats.org/officeDocument/2006/relationships/image"/><Relationship Id="rId19" Target="../media/image18.png" Type="http://schemas.openxmlformats.org/officeDocument/2006/relationships/image"/><Relationship Id="rId2" Target="../media/image1.png" Type="http://schemas.openxmlformats.org/officeDocument/2006/relationships/image"/><Relationship Id="rId20" Target="../media/image19.png" Type="http://schemas.openxmlformats.org/officeDocument/2006/relationships/image"/><Relationship Id="rId21" Target="../media/image20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33.jpeg" Type="http://schemas.openxmlformats.org/officeDocument/2006/relationships/image"/><Relationship Id="rId19" Target="../media/VAGcOb1S6ZU.mp4" Type="http://schemas.openxmlformats.org/officeDocument/2006/relationships/video"/><Relationship Id="rId2" Target="../media/image1.png" Type="http://schemas.openxmlformats.org/officeDocument/2006/relationships/image"/><Relationship Id="rId20" Target="../media/VAGcOb1S6ZU.mp4" Type="http://schemas.microsoft.com/office/2007/relationships/media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.svg" Type="http://schemas.openxmlformats.org/officeDocument/2006/relationships/image"/><Relationship Id="rId11" Target="../media/image9.png" Type="http://schemas.openxmlformats.org/officeDocument/2006/relationships/image"/><Relationship Id="rId12" Target="../media/image10.svg" Type="http://schemas.openxmlformats.org/officeDocument/2006/relationships/image"/><Relationship Id="rId13" Target="../media/image11.png" Type="http://schemas.openxmlformats.org/officeDocument/2006/relationships/image"/><Relationship Id="rId14" Target="../media/image12.svg" Type="http://schemas.openxmlformats.org/officeDocument/2006/relationships/image"/><Relationship Id="rId15" Target="../media/image13.png" Type="http://schemas.openxmlformats.org/officeDocument/2006/relationships/image"/><Relationship Id="rId16" Target="../media/image14.svg" Type="http://schemas.openxmlformats.org/officeDocument/2006/relationships/image"/><Relationship Id="rId17" Target="../media/image15.png" Type="http://schemas.openxmlformats.org/officeDocument/2006/relationships/image"/><Relationship Id="rId18" Target="../media/image16.svg" Type="http://schemas.openxmlformats.org/officeDocument/2006/relationships/image"/><Relationship Id="rId19" Target="../media/image21.png" Type="http://schemas.openxmlformats.org/officeDocument/2006/relationships/image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5.png" Type="http://schemas.openxmlformats.org/officeDocument/2006/relationships/image"/><Relationship Id="rId8" Target="../media/image6.svg" Type="http://schemas.openxmlformats.org/officeDocument/2006/relationships/image"/><Relationship Id="rId9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22.png" Type="http://schemas.openxmlformats.org/officeDocument/2006/relationships/image"/><Relationship Id="rId19" Target="../media/image23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24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25.png" Type="http://schemas.openxmlformats.org/officeDocument/2006/relationships/image"/><Relationship Id="rId19" Target="../media/image26.png" Type="http://schemas.openxmlformats.org/officeDocument/2006/relationships/image"/><Relationship Id="rId2" Target="../media/image1.png" Type="http://schemas.openxmlformats.org/officeDocument/2006/relationships/image"/><Relationship Id="rId20" Target="../media/image27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28.png" Type="http://schemas.openxmlformats.org/officeDocument/2006/relationships/image"/><Relationship Id="rId19" Target="../media/image29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30.png" Type="http://schemas.openxmlformats.org/officeDocument/2006/relationships/image"/><Relationship Id="rId19" Target="../media/image31.png" Type="http://schemas.openxmlformats.org/officeDocument/2006/relationships/image"/><Relationship Id="rId2" Target="../media/image1.png" Type="http://schemas.openxmlformats.org/officeDocument/2006/relationships/image"/><Relationship Id="rId20" Target="../media/image32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B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55863">
            <a:off x="-2718108" y="791494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5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5" y="5881427"/>
                </a:lnTo>
                <a:lnTo>
                  <a:pt x="68633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277970">
            <a:off x="14614314" y="8038309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9767822" y="9456441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4023618" y="9456441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8" y="4114800"/>
                </a:lnTo>
                <a:lnTo>
                  <a:pt x="6729198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81425" y="9258300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146571" y="9531439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2" y="0"/>
                </a:lnTo>
                <a:lnTo>
                  <a:pt x="2483292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-10209537">
            <a:off x="14026850" y="-352036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4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4" y="5881427"/>
                </a:lnTo>
                <a:lnTo>
                  <a:pt x="686333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5587429">
            <a:off x="-1724223" y="-2557377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false" rot="10734599">
            <a:off x="3549481" y="-3076798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true" rot="10734599">
            <a:off x="7407947" y="-3168142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9" y="4114800"/>
                </a:lnTo>
                <a:lnTo>
                  <a:pt x="6729199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10734599">
            <a:off x="16306976" y="-1033801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10734599">
            <a:off x="9556016" y="-452802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3" y="0"/>
                </a:lnTo>
                <a:lnTo>
                  <a:pt x="2483293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694423" y="-2436222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393908" y="9531439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3030267" y="3217169"/>
            <a:ext cx="12227466" cy="3852662"/>
            <a:chOff x="0" y="0"/>
            <a:chExt cx="16303288" cy="5136883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2108783"/>
              <a:ext cx="16303288" cy="3028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500"/>
                </a:lnSpc>
              </a:pPr>
              <a:r>
                <a:rPr lang="en-US" sz="15217">
                  <a:solidFill>
                    <a:srgbClr val="5A3831"/>
                  </a:solidFill>
                  <a:latin typeface="Genty"/>
                  <a:ea typeface="Genty"/>
                  <a:cs typeface="Genty"/>
                  <a:sym typeface="Genty"/>
                </a:rPr>
                <a:t>Vintage</a:t>
              </a:r>
            </a:p>
          </p:txBody>
        </p:sp>
        <p:sp>
          <p:nvSpPr>
            <p:cNvPr name="Freeform 18" id="18"/>
            <p:cNvSpPr/>
            <p:nvPr/>
          </p:nvSpPr>
          <p:spPr>
            <a:xfrm flipH="false" flipV="false" rot="0">
              <a:off x="11689747" y="139792"/>
              <a:ext cx="2084722" cy="1826737"/>
            </a:xfrm>
            <a:custGeom>
              <a:avLst/>
              <a:gdLst/>
              <a:ahLst/>
              <a:cxnLst/>
              <a:rect r="r" b="b" t="t" l="l"/>
              <a:pathLst>
                <a:path h="1826737" w="2084722">
                  <a:moveTo>
                    <a:pt x="0" y="0"/>
                  </a:moveTo>
                  <a:lnTo>
                    <a:pt x="2084721" y="0"/>
                  </a:lnTo>
                  <a:lnTo>
                    <a:pt x="2084721" y="1826738"/>
                  </a:lnTo>
                  <a:lnTo>
                    <a:pt x="0" y="18267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/>
              <a:stretch>
                <a:fillRect l="0" t="0" r="0" b="0"/>
              </a:stretch>
            </a:blip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2640072" y="0"/>
              <a:ext cx="2021445" cy="1958106"/>
            </a:xfrm>
            <a:custGeom>
              <a:avLst/>
              <a:gdLst/>
              <a:ahLst/>
              <a:cxnLst/>
              <a:rect r="r" b="b" t="t" l="l"/>
              <a:pathLst>
                <a:path h="1958106" w="2021445">
                  <a:moveTo>
                    <a:pt x="0" y="0"/>
                  </a:moveTo>
                  <a:lnTo>
                    <a:pt x="2021445" y="0"/>
                  </a:lnTo>
                  <a:lnTo>
                    <a:pt x="2021445" y="1958106"/>
                  </a:lnTo>
                  <a:lnTo>
                    <a:pt x="0" y="19581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9"/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4864717" y="139792"/>
              <a:ext cx="2119247" cy="1818314"/>
            </a:xfrm>
            <a:custGeom>
              <a:avLst/>
              <a:gdLst/>
              <a:ahLst/>
              <a:cxnLst/>
              <a:rect r="r" b="b" t="t" l="l"/>
              <a:pathLst>
                <a:path h="1818314" w="2119247">
                  <a:moveTo>
                    <a:pt x="0" y="0"/>
                  </a:moveTo>
                  <a:lnTo>
                    <a:pt x="2119247" y="0"/>
                  </a:lnTo>
                  <a:lnTo>
                    <a:pt x="2119247" y="1818314"/>
                  </a:lnTo>
                  <a:lnTo>
                    <a:pt x="0" y="18183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0"/>
              <a:stretch>
                <a:fillRect l="0" t="0" r="0" b="0"/>
              </a:stretch>
            </a:blip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7225264" y="173528"/>
              <a:ext cx="1928960" cy="1824796"/>
            </a:xfrm>
            <a:custGeom>
              <a:avLst/>
              <a:gdLst/>
              <a:ahLst/>
              <a:cxnLst/>
              <a:rect r="r" b="b" t="t" l="l"/>
              <a:pathLst>
                <a:path h="1824796" w="1928960">
                  <a:moveTo>
                    <a:pt x="0" y="0"/>
                  </a:moveTo>
                  <a:lnTo>
                    <a:pt x="1928960" y="0"/>
                  </a:lnTo>
                  <a:lnTo>
                    <a:pt x="1928960" y="1824796"/>
                  </a:lnTo>
                  <a:lnTo>
                    <a:pt x="0" y="18247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1"/>
              <a:stretch>
                <a:fillRect l="0" t="0" r="0" b="0"/>
              </a:stretch>
            </a:blip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9357424" y="131319"/>
              <a:ext cx="2129123" cy="1826787"/>
            </a:xfrm>
            <a:custGeom>
              <a:avLst/>
              <a:gdLst/>
              <a:ahLst/>
              <a:cxnLst/>
              <a:rect r="r" b="b" t="t" l="l"/>
              <a:pathLst>
                <a:path h="1826787" w="2129123">
                  <a:moveTo>
                    <a:pt x="0" y="0"/>
                  </a:moveTo>
                  <a:lnTo>
                    <a:pt x="2129123" y="0"/>
                  </a:lnTo>
                  <a:lnTo>
                    <a:pt x="2129123" y="1826787"/>
                  </a:lnTo>
                  <a:lnTo>
                    <a:pt x="0" y="18267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0"/>
              <a:stretch>
                <a:fillRect l="0" t="0" r="0" b="0"/>
              </a:stretch>
            </a:blip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3323552" y="8497591"/>
            <a:ext cx="3793212" cy="95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99"/>
              </a:lnSpc>
            </a:pPr>
            <a:r>
              <a:rPr lang="en-US" sz="2499">
                <a:solidFill>
                  <a:srgbClr val="5A3831"/>
                </a:solidFill>
                <a:latin typeface="Canva Sans"/>
                <a:ea typeface="Canva Sans"/>
                <a:cs typeface="Canva Sans"/>
                <a:sym typeface="Canva Sans"/>
              </a:rPr>
              <a:t>Irene Ferrández Colomer</a:t>
            </a:r>
          </a:p>
          <a:p>
            <a:pPr algn="just">
              <a:lnSpc>
                <a:spcPts val="2499"/>
              </a:lnSpc>
            </a:pPr>
            <a:r>
              <a:rPr lang="en-US" sz="2499">
                <a:solidFill>
                  <a:srgbClr val="5A3831"/>
                </a:solidFill>
                <a:latin typeface="Canva Sans"/>
                <a:ea typeface="Canva Sans"/>
                <a:cs typeface="Canva Sans"/>
                <a:sym typeface="Canva Sans"/>
              </a:rPr>
              <a:t>Silvia Ginesta Navarro</a:t>
            </a:r>
          </a:p>
          <a:p>
            <a:pPr algn="just">
              <a:lnSpc>
                <a:spcPts val="2499"/>
              </a:lnSpc>
              <a:spcBef>
                <a:spcPct val="0"/>
              </a:spcBef>
            </a:pPr>
            <a:r>
              <a:rPr lang="en-US" sz="2499">
                <a:solidFill>
                  <a:srgbClr val="5A3831"/>
                </a:solidFill>
                <a:latin typeface="Canva Sans"/>
                <a:ea typeface="Canva Sans"/>
                <a:cs typeface="Canva Sans"/>
                <a:sym typeface="Canva Sans"/>
              </a:rPr>
              <a:t>Estela Martínez García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B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55863">
            <a:off x="-2718108" y="791494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5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5" y="5881427"/>
                </a:lnTo>
                <a:lnTo>
                  <a:pt x="68633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277970">
            <a:off x="14614314" y="8038309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9767822" y="9456441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4023618" y="9456441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8" y="4114800"/>
                </a:lnTo>
                <a:lnTo>
                  <a:pt x="6729198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81425" y="9258300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146571" y="9531439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2" y="0"/>
                </a:lnTo>
                <a:lnTo>
                  <a:pt x="2483292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-10209537">
            <a:off x="14026850" y="-352036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4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4" y="5881427"/>
                </a:lnTo>
                <a:lnTo>
                  <a:pt x="686333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5587429">
            <a:off x="-1724223" y="-2557377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false" rot="10734599">
            <a:off x="3549481" y="-3076798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true" rot="10734599">
            <a:off x="7407947" y="-3168142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9" y="4114800"/>
                </a:lnTo>
                <a:lnTo>
                  <a:pt x="6729199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10734599">
            <a:off x="16306976" y="-1033801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10734599">
            <a:off x="9556016" y="-452802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3" y="0"/>
                </a:lnTo>
                <a:lnTo>
                  <a:pt x="2483293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694423" y="-2436222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393908" y="9531439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4920198" y="4782509"/>
            <a:ext cx="8447605" cy="1026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68"/>
              </a:lnSpc>
            </a:pPr>
            <a:r>
              <a:rPr lang="en-US" sz="8771" b="true">
                <a:solidFill>
                  <a:srgbClr val="5A3831"/>
                </a:solidFill>
                <a:latin typeface="Manison SemiExpanded Bold"/>
                <a:ea typeface="Manison SemiExpanded Bold"/>
                <a:cs typeface="Manison SemiExpanded Bold"/>
                <a:sym typeface="Manison SemiExpanded Bold"/>
              </a:rPr>
              <a:t>Vídeo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B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55863">
            <a:off x="-2718108" y="791494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5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5" y="5881427"/>
                </a:lnTo>
                <a:lnTo>
                  <a:pt x="68633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277970">
            <a:off x="14614314" y="8038309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9767822" y="9456441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4023618" y="9456441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8" y="4114800"/>
                </a:lnTo>
                <a:lnTo>
                  <a:pt x="6729198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81425" y="9258300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146571" y="9531439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2" y="0"/>
                </a:lnTo>
                <a:lnTo>
                  <a:pt x="2483292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-10209537">
            <a:off x="14026850" y="-352036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4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4" y="5881427"/>
                </a:lnTo>
                <a:lnTo>
                  <a:pt x="686333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5587429">
            <a:off x="-1724223" y="-2557377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false" rot="10734599">
            <a:off x="3549481" y="-3076798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true" rot="10734599">
            <a:off x="7407947" y="-3168142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9" y="4114800"/>
                </a:lnTo>
                <a:lnTo>
                  <a:pt x="6729199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10734599">
            <a:off x="16306976" y="-1033801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10734599">
            <a:off x="9556016" y="-452802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3" y="0"/>
                </a:lnTo>
                <a:lnTo>
                  <a:pt x="2483293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694423" y="-2436222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393908" y="9531439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16" id="16">
            <a:hlinkClick action="ppaction://media"/>
          </p:cNvPr>
          <p:cNvPicPr>
            <a:picLocks noChangeAspect="true"/>
          </p:cNvPicPr>
          <p:nvPr>
            <a:videoFile r:link="rId19"/>
            <p:extLst>
              <p:ext uri="{DAA4B4D4-6D71-4841-9C94-3DE7FCFB9230}">
                <p14:media xmlns:p14="http://schemas.microsoft.com/office/powerpoint/2010/main" r:embed="rId20"/>
              </p:ext>
            </p:extLst>
          </p:nvPr>
        </p:nvPicPr>
        <p:blipFill>
          <a:blip r:embed="rId18"/>
          <a:srcRect l="0" t="0" r="0" b="0"/>
          <a:stretch>
            <a:fillRect/>
          </a:stretch>
        </p:blipFill>
        <p:spPr>
          <a:xfrm flipH="false" flipV="false" rot="0">
            <a:off x="700338" y="397427"/>
            <a:ext cx="16887325" cy="94991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B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55863">
            <a:off x="-2718108" y="791494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5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5" y="5881427"/>
                </a:lnTo>
                <a:lnTo>
                  <a:pt x="68633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277970">
            <a:off x="14614314" y="8038309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9767822" y="9456441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4023618" y="9456441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8" y="4114800"/>
                </a:lnTo>
                <a:lnTo>
                  <a:pt x="6729198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81425" y="9258300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146571" y="9531439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2" y="0"/>
                </a:lnTo>
                <a:lnTo>
                  <a:pt x="2483292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-10209537">
            <a:off x="14026850" y="-352036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4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4" y="5881427"/>
                </a:lnTo>
                <a:lnTo>
                  <a:pt x="686333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5587429">
            <a:off x="-1724223" y="-2557377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false" rot="10734599">
            <a:off x="3549481" y="-3076798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true" rot="10734599">
            <a:off x="7407947" y="-3168142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9" y="4114800"/>
                </a:lnTo>
                <a:lnTo>
                  <a:pt x="6729199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10734599">
            <a:off x="16306976" y="-1033801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10734599">
            <a:off x="9556016" y="-452802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3" y="0"/>
                </a:lnTo>
                <a:lnTo>
                  <a:pt x="2483293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694423" y="-2436222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393908" y="9531439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4741983" y="3832859"/>
            <a:ext cx="8804035" cy="31165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760"/>
              </a:lnSpc>
            </a:pPr>
            <a:r>
              <a:rPr lang="en-US" sz="14000" b="true">
                <a:solidFill>
                  <a:srgbClr val="5A3831"/>
                </a:solidFill>
                <a:latin typeface="Manison SemiExpanded Bold"/>
                <a:ea typeface="Manison SemiExpanded Bold"/>
                <a:cs typeface="Manison SemiExpanded Bold"/>
                <a:sym typeface="Manison SemiExpanded Bold"/>
              </a:rPr>
              <a:t>Thank</a:t>
            </a:r>
          </a:p>
          <a:p>
            <a:pPr algn="ctr">
              <a:lnSpc>
                <a:spcPts val="11760"/>
              </a:lnSpc>
            </a:pPr>
            <a:r>
              <a:rPr lang="en-US" sz="14000" b="true">
                <a:solidFill>
                  <a:srgbClr val="5A3831"/>
                </a:solidFill>
                <a:latin typeface="Manison SemiExpanded Bold"/>
                <a:ea typeface="Manison SemiExpanded Bold"/>
                <a:cs typeface="Manison SemiExpanded Bold"/>
                <a:sym typeface="Manison SemiExpanded Bold"/>
              </a:rPr>
              <a:t>You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051679" y="8373653"/>
            <a:ext cx="3793212" cy="95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99"/>
              </a:lnSpc>
            </a:pPr>
            <a:r>
              <a:rPr lang="en-US" sz="2499">
                <a:solidFill>
                  <a:srgbClr val="5A3831"/>
                </a:solidFill>
                <a:latin typeface="Canva Sans"/>
                <a:ea typeface="Canva Sans"/>
                <a:cs typeface="Canva Sans"/>
                <a:sym typeface="Canva Sans"/>
              </a:rPr>
              <a:t>Irene Ferrández Colomer</a:t>
            </a:r>
          </a:p>
          <a:p>
            <a:pPr algn="just">
              <a:lnSpc>
                <a:spcPts val="2499"/>
              </a:lnSpc>
            </a:pPr>
            <a:r>
              <a:rPr lang="en-US" sz="2499">
                <a:solidFill>
                  <a:srgbClr val="5A3831"/>
                </a:solidFill>
                <a:latin typeface="Canva Sans"/>
                <a:ea typeface="Canva Sans"/>
                <a:cs typeface="Canva Sans"/>
                <a:sym typeface="Canva Sans"/>
              </a:rPr>
              <a:t>Silvia Ginesta Navarro</a:t>
            </a:r>
          </a:p>
          <a:p>
            <a:pPr algn="just">
              <a:lnSpc>
                <a:spcPts val="2499"/>
              </a:lnSpc>
              <a:spcBef>
                <a:spcPct val="0"/>
              </a:spcBef>
            </a:pPr>
            <a:r>
              <a:rPr lang="en-US" sz="2499">
                <a:solidFill>
                  <a:srgbClr val="5A3831"/>
                </a:solidFill>
                <a:latin typeface="Canva Sans"/>
                <a:ea typeface="Canva Sans"/>
                <a:cs typeface="Canva Sans"/>
                <a:sym typeface="Canva Sans"/>
              </a:rPr>
              <a:t>Estela Martínez García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952003" y="8687978"/>
            <a:ext cx="6512123" cy="644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99"/>
              </a:lnSpc>
            </a:pPr>
            <a:r>
              <a:rPr lang="en-US" sz="2499">
                <a:solidFill>
                  <a:srgbClr val="5A3831"/>
                </a:solidFill>
                <a:latin typeface="Canva Sans"/>
                <a:ea typeface="Canva Sans"/>
                <a:cs typeface="Canva Sans"/>
                <a:sym typeface="Canva Sans"/>
              </a:rPr>
              <a:t>Interfaces Humano-Máquina</a:t>
            </a:r>
          </a:p>
          <a:p>
            <a:pPr algn="just">
              <a:lnSpc>
                <a:spcPts val="2499"/>
              </a:lnSpc>
              <a:spcBef>
                <a:spcPct val="0"/>
              </a:spcBef>
            </a:pPr>
            <a:r>
              <a:rPr lang="en-US" sz="2499">
                <a:solidFill>
                  <a:srgbClr val="5A3831"/>
                </a:solidFill>
                <a:latin typeface="Canva Sans"/>
                <a:ea typeface="Canva Sans"/>
                <a:cs typeface="Canva Sans"/>
                <a:sym typeface="Canva Sans"/>
              </a:rPr>
              <a:t>Grado en Informática Industrial y Robótica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B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55863">
            <a:off x="-2718108" y="791494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5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5" y="5881427"/>
                </a:lnTo>
                <a:lnTo>
                  <a:pt x="68633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277970">
            <a:off x="14614314" y="8038309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9767822" y="9456441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4023618" y="9456441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8" y="4114800"/>
                </a:lnTo>
                <a:lnTo>
                  <a:pt x="6729198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81425" y="9258300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146571" y="9531439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2" y="0"/>
                </a:lnTo>
                <a:lnTo>
                  <a:pt x="2483292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-10209537">
            <a:off x="14026850" y="-352036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4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4" y="5881427"/>
                </a:lnTo>
                <a:lnTo>
                  <a:pt x="686333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5587429">
            <a:off x="-1724223" y="-2557377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false" rot="10734599">
            <a:off x="3549481" y="-3076798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true" rot="10734599">
            <a:off x="7407947" y="-3168142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9" y="4114800"/>
                </a:lnTo>
                <a:lnTo>
                  <a:pt x="6729199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10734599">
            <a:off x="16306976" y="-1033801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10734599">
            <a:off x="9556016" y="-452802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3" y="0"/>
                </a:lnTo>
                <a:lnTo>
                  <a:pt x="2483293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694423" y="-2436222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393908" y="9531439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6586420" y="3209113"/>
            <a:ext cx="5115160" cy="1026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68"/>
              </a:lnSpc>
            </a:pPr>
            <a:r>
              <a:rPr lang="en-US" sz="8771" b="true">
                <a:solidFill>
                  <a:srgbClr val="5A3831"/>
                </a:solidFill>
                <a:latin typeface="Manison SemiExpanded Bold"/>
                <a:ea typeface="Manison SemiExpanded Bold"/>
                <a:cs typeface="Manison SemiExpanded Bold"/>
                <a:sym typeface="Manison SemiExpanded Bold"/>
              </a:rPr>
              <a:t>Índice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4899394" y="4921793"/>
            <a:ext cx="8489213" cy="2990487"/>
            <a:chOff x="0" y="0"/>
            <a:chExt cx="11318950" cy="3987316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6808353" y="68406"/>
              <a:ext cx="618241" cy="618241"/>
              <a:chOff x="0" y="0"/>
              <a:chExt cx="812800" cy="8128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A3831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1" id="21"/>
            <p:cNvSpPr txBox="true"/>
            <p:nvPr/>
          </p:nvSpPr>
          <p:spPr>
            <a:xfrm rot="0">
              <a:off x="7719828" y="66675"/>
              <a:ext cx="3599123" cy="6199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99"/>
                </a:lnSpc>
              </a:pPr>
              <a:r>
                <a:rPr lang="en-US" sz="3399">
                  <a:solidFill>
                    <a:srgbClr val="5A3831"/>
                  </a:solidFill>
                  <a:latin typeface="Canva Sans"/>
                  <a:ea typeface="Canva Sans"/>
                  <a:cs typeface="Canva Sans"/>
                  <a:sym typeface="Canva Sans"/>
                </a:rPr>
                <a:t>Productos</a:t>
              </a:r>
            </a:p>
          </p:txBody>
        </p:sp>
        <p:grpSp>
          <p:nvGrpSpPr>
            <p:cNvPr name="Group 22" id="22"/>
            <p:cNvGrpSpPr/>
            <p:nvPr/>
          </p:nvGrpSpPr>
          <p:grpSpPr>
            <a:xfrm rot="0">
              <a:off x="6808353" y="1141994"/>
              <a:ext cx="618241" cy="618241"/>
              <a:chOff x="0" y="0"/>
              <a:chExt cx="812800" cy="8128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A3831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5" id="25"/>
            <p:cNvSpPr txBox="true"/>
            <p:nvPr/>
          </p:nvSpPr>
          <p:spPr>
            <a:xfrm rot="0">
              <a:off x="7719828" y="1140263"/>
              <a:ext cx="3318637" cy="6199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99"/>
                </a:lnSpc>
              </a:pPr>
              <a:r>
                <a:rPr lang="en-US" sz="3399">
                  <a:solidFill>
                    <a:srgbClr val="5A3831"/>
                  </a:solidFill>
                  <a:latin typeface="Canva Sans"/>
                  <a:ea typeface="Canva Sans"/>
                  <a:cs typeface="Canva Sans"/>
                  <a:sym typeface="Canva Sans"/>
                </a:rPr>
                <a:t>Chats</a:t>
              </a:r>
            </a:p>
          </p:txBody>
        </p:sp>
        <p:grpSp>
          <p:nvGrpSpPr>
            <p:cNvPr name="Group 26" id="26"/>
            <p:cNvGrpSpPr/>
            <p:nvPr/>
          </p:nvGrpSpPr>
          <p:grpSpPr>
            <a:xfrm rot="0">
              <a:off x="6808353" y="2215582"/>
              <a:ext cx="618241" cy="618241"/>
              <a:chOff x="0" y="0"/>
              <a:chExt cx="812800" cy="8128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A3831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9" id="29"/>
            <p:cNvSpPr txBox="true"/>
            <p:nvPr/>
          </p:nvSpPr>
          <p:spPr>
            <a:xfrm rot="0">
              <a:off x="7719828" y="2213851"/>
              <a:ext cx="3599123" cy="6199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99"/>
                </a:lnSpc>
              </a:pPr>
              <a:r>
                <a:rPr lang="en-US" sz="3399">
                  <a:solidFill>
                    <a:srgbClr val="5A3831"/>
                  </a:solidFill>
                  <a:latin typeface="Canva Sans"/>
                  <a:ea typeface="Canva Sans"/>
                  <a:cs typeface="Canva Sans"/>
                  <a:sym typeface="Canva Sans"/>
                </a:rPr>
                <a:t>Perfil</a:t>
              </a:r>
            </a:p>
          </p:txBody>
        </p:sp>
        <p:grpSp>
          <p:nvGrpSpPr>
            <p:cNvPr name="Group 30" id="30"/>
            <p:cNvGrpSpPr/>
            <p:nvPr/>
          </p:nvGrpSpPr>
          <p:grpSpPr>
            <a:xfrm rot="0">
              <a:off x="0" y="68406"/>
              <a:ext cx="618241" cy="618241"/>
              <a:chOff x="0" y="0"/>
              <a:chExt cx="812800" cy="812800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A3831"/>
              </a:solidFill>
            </p:spPr>
          </p:sp>
          <p:sp>
            <p:nvSpPr>
              <p:cNvPr name="TextBox 32" id="32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33" id="33"/>
            <p:cNvSpPr txBox="true"/>
            <p:nvPr/>
          </p:nvSpPr>
          <p:spPr>
            <a:xfrm rot="0">
              <a:off x="911475" y="66675"/>
              <a:ext cx="4951419" cy="6199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99"/>
                </a:lnSpc>
              </a:pPr>
              <a:r>
                <a:rPr lang="en-US" sz="3399">
                  <a:solidFill>
                    <a:srgbClr val="5A3831"/>
                  </a:solidFill>
                  <a:latin typeface="Canva Sans"/>
                  <a:ea typeface="Canva Sans"/>
                  <a:cs typeface="Canva Sans"/>
                  <a:sym typeface="Canva Sans"/>
                </a:rPr>
                <a:t>Introducción</a:t>
              </a:r>
            </a:p>
          </p:txBody>
        </p:sp>
        <p:grpSp>
          <p:nvGrpSpPr>
            <p:cNvPr name="Group 34" id="34"/>
            <p:cNvGrpSpPr/>
            <p:nvPr/>
          </p:nvGrpSpPr>
          <p:grpSpPr>
            <a:xfrm rot="0">
              <a:off x="0" y="1141994"/>
              <a:ext cx="618241" cy="618241"/>
              <a:chOff x="0" y="0"/>
              <a:chExt cx="812800" cy="812800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A3831"/>
              </a:solidFill>
            </p:spPr>
          </p:sp>
          <p:sp>
            <p:nvSpPr>
              <p:cNvPr name="TextBox 36" id="3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37" id="37"/>
            <p:cNvSpPr txBox="true"/>
            <p:nvPr/>
          </p:nvSpPr>
          <p:spPr>
            <a:xfrm rot="0">
              <a:off x="911475" y="2213851"/>
              <a:ext cx="4951419" cy="6199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99"/>
                </a:lnSpc>
              </a:pPr>
              <a:r>
                <a:rPr lang="en-US" sz="3399">
                  <a:solidFill>
                    <a:srgbClr val="5A3831"/>
                  </a:solidFill>
                  <a:latin typeface="Canva Sans"/>
                  <a:ea typeface="Canva Sans"/>
                  <a:cs typeface="Canva Sans"/>
                  <a:sym typeface="Canva Sans"/>
                </a:rPr>
                <a:t>Inicio y registro</a:t>
              </a:r>
            </a:p>
          </p:txBody>
        </p:sp>
        <p:grpSp>
          <p:nvGrpSpPr>
            <p:cNvPr name="Group 38" id="38"/>
            <p:cNvGrpSpPr/>
            <p:nvPr/>
          </p:nvGrpSpPr>
          <p:grpSpPr>
            <a:xfrm rot="0">
              <a:off x="0" y="2293635"/>
              <a:ext cx="618241" cy="618241"/>
              <a:chOff x="0" y="0"/>
              <a:chExt cx="812800" cy="812800"/>
            </a:xfrm>
          </p:grpSpPr>
          <p:sp>
            <p:nvSpPr>
              <p:cNvPr name="Freeform 39" id="3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A3831"/>
              </a:solidFill>
            </p:spPr>
          </p:sp>
          <p:sp>
            <p:nvSpPr>
              <p:cNvPr name="TextBox 40" id="4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41" id="41"/>
            <p:cNvSpPr txBox="true"/>
            <p:nvPr/>
          </p:nvSpPr>
          <p:spPr>
            <a:xfrm rot="0">
              <a:off x="911475" y="1140263"/>
              <a:ext cx="4951419" cy="6199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99"/>
                </a:lnSpc>
              </a:pPr>
              <a:r>
                <a:rPr lang="en-US" sz="3399">
                  <a:solidFill>
                    <a:srgbClr val="5A3831"/>
                  </a:solidFill>
                  <a:latin typeface="Canva Sans"/>
                  <a:ea typeface="Canva Sans"/>
                  <a:cs typeface="Canva Sans"/>
                  <a:sym typeface="Canva Sans"/>
                </a:rPr>
                <a:t>Características</a:t>
              </a:r>
            </a:p>
          </p:txBody>
        </p:sp>
        <p:sp>
          <p:nvSpPr>
            <p:cNvPr name="TextBox 42" id="42"/>
            <p:cNvSpPr txBox="true"/>
            <p:nvPr/>
          </p:nvSpPr>
          <p:spPr>
            <a:xfrm rot="0">
              <a:off x="911475" y="3261038"/>
              <a:ext cx="4951419" cy="6199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99"/>
                </a:lnSpc>
              </a:pPr>
              <a:r>
                <a:rPr lang="en-US" sz="3399">
                  <a:solidFill>
                    <a:srgbClr val="5A3831"/>
                  </a:solidFill>
                  <a:latin typeface="Canva Sans"/>
                  <a:ea typeface="Canva Sans"/>
                  <a:cs typeface="Canva Sans"/>
                  <a:sym typeface="Canva Sans"/>
                </a:rPr>
                <a:t>Página principal</a:t>
              </a:r>
            </a:p>
          </p:txBody>
        </p:sp>
        <p:grpSp>
          <p:nvGrpSpPr>
            <p:cNvPr name="Group 43" id="43"/>
            <p:cNvGrpSpPr/>
            <p:nvPr/>
          </p:nvGrpSpPr>
          <p:grpSpPr>
            <a:xfrm rot="0">
              <a:off x="0" y="3369075"/>
              <a:ext cx="618241" cy="618241"/>
              <a:chOff x="0" y="0"/>
              <a:chExt cx="812800" cy="812800"/>
            </a:xfrm>
          </p:grpSpPr>
          <p:sp>
            <p:nvSpPr>
              <p:cNvPr name="Freeform 44" id="4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A3831"/>
              </a:solidFill>
            </p:spPr>
          </p:sp>
          <p:sp>
            <p:nvSpPr>
              <p:cNvPr name="TextBox 45" id="4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46" id="46"/>
            <p:cNvGrpSpPr/>
            <p:nvPr/>
          </p:nvGrpSpPr>
          <p:grpSpPr>
            <a:xfrm rot="0">
              <a:off x="6808353" y="3367223"/>
              <a:ext cx="618241" cy="618241"/>
              <a:chOff x="0" y="0"/>
              <a:chExt cx="812800" cy="812800"/>
            </a:xfrm>
          </p:grpSpPr>
          <p:sp>
            <p:nvSpPr>
              <p:cNvPr name="Freeform 47" id="4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A3831"/>
              </a:solidFill>
            </p:spPr>
          </p:sp>
          <p:sp>
            <p:nvSpPr>
              <p:cNvPr name="TextBox 48" id="4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49" id="49"/>
            <p:cNvSpPr txBox="true"/>
            <p:nvPr/>
          </p:nvSpPr>
          <p:spPr>
            <a:xfrm rot="0">
              <a:off x="7719828" y="3261038"/>
              <a:ext cx="3599123" cy="6199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99"/>
                </a:lnSpc>
              </a:pPr>
              <a:r>
                <a:rPr lang="en-US" sz="3399">
                  <a:solidFill>
                    <a:srgbClr val="5A3831"/>
                  </a:solidFill>
                  <a:latin typeface="Canva Sans"/>
                  <a:ea typeface="Canva Sans"/>
                  <a:cs typeface="Canva Sans"/>
                  <a:sym typeface="Canva Sans"/>
                </a:rPr>
                <a:t>Vídeo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B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55863">
            <a:off x="-2718108" y="791494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5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5" y="5881427"/>
                </a:lnTo>
                <a:lnTo>
                  <a:pt x="686333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277970">
            <a:off x="14614314" y="8038309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9767822" y="9456441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4023618" y="9456441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8" y="4114800"/>
                </a:lnTo>
                <a:lnTo>
                  <a:pt x="6729198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81425" y="9258300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146571" y="9531439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2" y="0"/>
                </a:lnTo>
                <a:lnTo>
                  <a:pt x="2483292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-10209537">
            <a:off x="14026850" y="-352036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4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4" y="5881427"/>
                </a:lnTo>
                <a:lnTo>
                  <a:pt x="6863334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5587429">
            <a:off x="-1724223" y="-2557377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false" rot="10734599">
            <a:off x="3549481" y="-3076798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true" rot="10734599">
            <a:off x="7407947" y="-3168142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9" y="4114800"/>
                </a:lnTo>
                <a:lnTo>
                  <a:pt x="6729199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10734599">
            <a:off x="16306976" y="-1033801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10734599">
            <a:off x="9556016" y="-452802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3" y="0"/>
                </a:lnTo>
                <a:lnTo>
                  <a:pt x="2483293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694423" y="-2436222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393908" y="9531439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7204230" y="4421103"/>
            <a:ext cx="4184340" cy="4184340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19"/>
              <a:stretch>
                <a:fillRect l="0" t="0" r="0" b="0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4920198" y="2543322"/>
            <a:ext cx="8447605" cy="1026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68"/>
              </a:lnSpc>
            </a:pPr>
            <a:r>
              <a:rPr lang="en-US" sz="8771" b="true">
                <a:solidFill>
                  <a:srgbClr val="5A3831"/>
                </a:solidFill>
                <a:latin typeface="Manison SemiExpanded Bold"/>
                <a:ea typeface="Manison SemiExpanded Bold"/>
                <a:cs typeface="Manison SemiExpanded Bold"/>
                <a:sym typeface="Manison SemiExpanded Bold"/>
              </a:rPr>
              <a:t>Introducción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6900362" y="3967046"/>
            <a:ext cx="4792076" cy="4792076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19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B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55863">
            <a:off x="-2718108" y="791494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5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5" y="5881427"/>
                </a:lnTo>
                <a:lnTo>
                  <a:pt x="68633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277970">
            <a:off x="14614314" y="8038309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9767822" y="9456441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4023618" y="9456441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8" y="4114800"/>
                </a:lnTo>
                <a:lnTo>
                  <a:pt x="6729198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81425" y="9258300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146571" y="9531439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2" y="0"/>
                </a:lnTo>
                <a:lnTo>
                  <a:pt x="2483292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-10209537">
            <a:off x="14026850" y="-352036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4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4" y="5881427"/>
                </a:lnTo>
                <a:lnTo>
                  <a:pt x="686333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5587429">
            <a:off x="-1724223" y="-2557377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false" rot="10734599">
            <a:off x="3549481" y="-3076798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true" rot="10734599">
            <a:off x="7407947" y="-3168142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9" y="4114800"/>
                </a:lnTo>
                <a:lnTo>
                  <a:pt x="6729199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10734599">
            <a:off x="16306976" y="-1033801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10734599">
            <a:off x="9556016" y="-452802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3" y="0"/>
                </a:lnTo>
                <a:lnTo>
                  <a:pt x="2483293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694423" y="-2436222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393908" y="9531439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4298023" y="1983945"/>
            <a:ext cx="9691953" cy="1026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68"/>
              </a:lnSpc>
            </a:pPr>
            <a:r>
              <a:rPr lang="en-US" sz="8771" b="true">
                <a:solidFill>
                  <a:srgbClr val="5A3831"/>
                </a:solidFill>
                <a:latin typeface="Manison SemiExpanded Bold"/>
                <a:ea typeface="Manison SemiExpanded Bold"/>
                <a:cs typeface="Manison SemiExpanded Bold"/>
                <a:sym typeface="Manison SemiExpanded Bold"/>
              </a:rPr>
              <a:t>Características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3033753" y="3606166"/>
            <a:ext cx="13019786" cy="4253040"/>
            <a:chOff x="0" y="0"/>
            <a:chExt cx="17359714" cy="5670720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1951818" y="1394883"/>
              <a:ext cx="4951419" cy="7323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99"/>
                </a:lnSpc>
              </a:pPr>
              <a:r>
                <a:rPr lang="en-US" sz="3999">
                  <a:solidFill>
                    <a:srgbClr val="5A3831"/>
                  </a:solidFill>
                  <a:latin typeface="Canva Sans"/>
                  <a:ea typeface="Canva Sans"/>
                  <a:cs typeface="Canva Sans"/>
                  <a:sym typeface="Canva Sans"/>
                </a:rPr>
                <a:t>Simple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1951818" y="4428238"/>
              <a:ext cx="5724160" cy="7323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99"/>
                </a:lnSpc>
              </a:pPr>
              <a:r>
                <a:rPr lang="en-US" sz="3999">
                  <a:solidFill>
                    <a:srgbClr val="5A3831"/>
                  </a:solidFill>
                  <a:latin typeface="Canva Sans"/>
                  <a:ea typeface="Canva Sans"/>
                  <a:cs typeface="Canva Sans"/>
                  <a:sym typeface="Canva Sans"/>
                </a:rPr>
                <a:t>Aporta feedback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11410171" y="1394883"/>
              <a:ext cx="4951419" cy="7323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99"/>
                </a:lnSpc>
              </a:pPr>
              <a:r>
                <a:rPr lang="en-US" sz="3999">
                  <a:solidFill>
                    <a:srgbClr val="5A3831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Eficiente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11410171" y="4428238"/>
              <a:ext cx="5949543" cy="7323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99"/>
                </a:lnSpc>
              </a:pPr>
              <a:r>
                <a:rPr lang="en-US" sz="3999">
                  <a:solidFill>
                    <a:srgbClr val="5A3831"/>
                  </a:solidFill>
                  <a:latin typeface="Canva Sans"/>
                  <a:ea typeface="Canva Sans"/>
                  <a:cs typeface="Canva Sans"/>
                  <a:sym typeface="Canva Sans"/>
                </a:rPr>
                <a:t>Fácil de aprender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247650"/>
              <a:ext cx="1171575" cy="23897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999"/>
                </a:lnSpc>
                <a:spcBef>
                  <a:spcPct val="0"/>
                </a:spcBef>
              </a:pPr>
              <a:r>
                <a:rPr lang="en-US" b="true" sz="12999">
                  <a:solidFill>
                    <a:srgbClr val="7D574E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1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3281005"/>
              <a:ext cx="1208246" cy="23897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999"/>
                </a:lnSpc>
                <a:spcBef>
                  <a:spcPct val="0"/>
                </a:spcBef>
              </a:pPr>
              <a:r>
                <a:rPr lang="en-US" b="true" sz="12999">
                  <a:solidFill>
                    <a:srgbClr val="7D574E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2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9358486" y="247650"/>
              <a:ext cx="1276985" cy="23897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999"/>
                </a:lnSpc>
                <a:spcBef>
                  <a:spcPct val="0"/>
                </a:spcBef>
              </a:pPr>
              <a:r>
                <a:rPr lang="en-US" b="true" sz="12999">
                  <a:solidFill>
                    <a:srgbClr val="7D574E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3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9331102" y="3281005"/>
              <a:ext cx="1331754" cy="23897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999"/>
                </a:lnSpc>
                <a:spcBef>
                  <a:spcPct val="0"/>
                </a:spcBef>
              </a:pPr>
              <a:r>
                <a:rPr lang="en-US" b="true" sz="12999">
                  <a:solidFill>
                    <a:srgbClr val="7D574E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4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B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55863">
            <a:off x="-2718108" y="791494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5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5" y="5881427"/>
                </a:lnTo>
                <a:lnTo>
                  <a:pt x="68633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277970">
            <a:off x="14614314" y="8038309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9767822" y="9456441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4023618" y="9456441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8" y="4114800"/>
                </a:lnTo>
                <a:lnTo>
                  <a:pt x="6729198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81425" y="9258300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146571" y="9531439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2" y="0"/>
                </a:lnTo>
                <a:lnTo>
                  <a:pt x="2483292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-10209537">
            <a:off x="14026850" y="-352036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4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4" y="5881427"/>
                </a:lnTo>
                <a:lnTo>
                  <a:pt x="686333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5587429">
            <a:off x="-1724223" y="-2557377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false" rot="10734599">
            <a:off x="3549481" y="-3076798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true" rot="10734599">
            <a:off x="7407947" y="-3168142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9" y="4114800"/>
                </a:lnTo>
                <a:lnTo>
                  <a:pt x="6729199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10734599">
            <a:off x="16306976" y="-1033801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10734599">
            <a:off x="9556016" y="-452802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3" y="0"/>
                </a:lnTo>
                <a:lnTo>
                  <a:pt x="2483293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694423" y="-2436222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393908" y="9531439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5349664" y="2904313"/>
            <a:ext cx="7588672" cy="6627126"/>
            <a:chOff x="0" y="0"/>
            <a:chExt cx="10118230" cy="883616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568789" cy="8767135"/>
            </a:xfrm>
            <a:custGeom>
              <a:avLst/>
              <a:gdLst/>
              <a:ahLst/>
              <a:cxnLst/>
              <a:rect r="r" b="b" t="t" l="l"/>
              <a:pathLst>
                <a:path h="8767135" w="4568789">
                  <a:moveTo>
                    <a:pt x="0" y="0"/>
                  </a:moveTo>
                  <a:lnTo>
                    <a:pt x="4568789" y="0"/>
                  </a:lnTo>
                  <a:lnTo>
                    <a:pt x="4568789" y="8767135"/>
                  </a:lnTo>
                  <a:lnTo>
                    <a:pt x="0" y="87671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/>
              <a:stretch>
                <a:fillRect l="0" t="0" r="0" b="0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5667855" y="69033"/>
              <a:ext cx="4450375" cy="8767135"/>
            </a:xfrm>
            <a:custGeom>
              <a:avLst/>
              <a:gdLst/>
              <a:ahLst/>
              <a:cxnLst/>
              <a:rect r="r" b="b" t="t" l="l"/>
              <a:pathLst>
                <a:path h="8767135" w="4450375">
                  <a:moveTo>
                    <a:pt x="0" y="0"/>
                  </a:moveTo>
                  <a:lnTo>
                    <a:pt x="4450375" y="0"/>
                  </a:lnTo>
                  <a:lnTo>
                    <a:pt x="4450375" y="8767135"/>
                  </a:lnTo>
                  <a:lnTo>
                    <a:pt x="0" y="87671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9"/>
              <a:stretch>
                <a:fillRect l="0" t="0" r="0" b="0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3110720" y="1877530"/>
            <a:ext cx="12066561" cy="1026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68"/>
              </a:lnSpc>
            </a:pPr>
            <a:r>
              <a:rPr lang="en-US" sz="8771" b="true">
                <a:solidFill>
                  <a:srgbClr val="5A3831"/>
                </a:solidFill>
                <a:latin typeface="Manison SemiExpanded Bold"/>
                <a:ea typeface="Manison SemiExpanded Bold"/>
                <a:cs typeface="Manison SemiExpanded Bold"/>
                <a:sym typeface="Manison SemiExpanded Bold"/>
              </a:rPr>
              <a:t>Inicio y Registro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B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55863">
            <a:off x="-2718108" y="791494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5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5" y="5881427"/>
                </a:lnTo>
                <a:lnTo>
                  <a:pt x="68633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277970">
            <a:off x="14614314" y="8038309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9767822" y="9456441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4023618" y="9456441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8" y="4114800"/>
                </a:lnTo>
                <a:lnTo>
                  <a:pt x="6729198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81425" y="9258300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146571" y="9531439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2" y="0"/>
                </a:lnTo>
                <a:lnTo>
                  <a:pt x="2483292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-10209537">
            <a:off x="14026850" y="-352036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4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4" y="5881427"/>
                </a:lnTo>
                <a:lnTo>
                  <a:pt x="686333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5587429">
            <a:off x="-1724223" y="-2557377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false" rot="10734599">
            <a:off x="3549481" y="-3076798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true" rot="10734599">
            <a:off x="7407947" y="-3168142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9" y="4114800"/>
                </a:lnTo>
                <a:lnTo>
                  <a:pt x="6729199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10734599">
            <a:off x="16306976" y="-1033801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10734599">
            <a:off x="9556016" y="-452802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3" y="0"/>
                </a:lnTo>
                <a:lnTo>
                  <a:pt x="2483293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694423" y="-2436222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393908" y="9531439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9144000" y="1315580"/>
            <a:ext cx="3791977" cy="7655839"/>
          </a:xfrm>
          <a:custGeom>
            <a:avLst/>
            <a:gdLst/>
            <a:ahLst/>
            <a:cxnLst/>
            <a:rect r="r" b="b" t="t" l="l"/>
            <a:pathLst>
              <a:path h="7655839" w="3791977">
                <a:moveTo>
                  <a:pt x="0" y="0"/>
                </a:moveTo>
                <a:lnTo>
                  <a:pt x="3791977" y="0"/>
                </a:lnTo>
                <a:lnTo>
                  <a:pt x="3791977" y="7655840"/>
                </a:lnTo>
                <a:lnTo>
                  <a:pt x="0" y="7655840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81425" y="4317232"/>
            <a:ext cx="10015833" cy="1957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68"/>
              </a:lnSpc>
            </a:pPr>
            <a:r>
              <a:rPr lang="en-US" sz="8771" b="true">
                <a:solidFill>
                  <a:srgbClr val="5A3831"/>
                </a:solidFill>
                <a:latin typeface="Manison SemiExpanded Bold"/>
                <a:ea typeface="Manison SemiExpanded Bold"/>
                <a:cs typeface="Manison SemiExpanded Bold"/>
                <a:sym typeface="Manison SemiExpanded Bold"/>
              </a:rPr>
              <a:t>Página principal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B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55863">
            <a:off x="-2718108" y="791494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5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5" y="5881427"/>
                </a:lnTo>
                <a:lnTo>
                  <a:pt x="68633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277970">
            <a:off x="14614314" y="8038309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9767822" y="9456441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4023618" y="9456441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8" y="4114800"/>
                </a:lnTo>
                <a:lnTo>
                  <a:pt x="6729198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81425" y="9258300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146571" y="9531439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2" y="0"/>
                </a:lnTo>
                <a:lnTo>
                  <a:pt x="2483292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-10209537">
            <a:off x="14026850" y="-352036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4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4" y="5881427"/>
                </a:lnTo>
                <a:lnTo>
                  <a:pt x="686333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5587429">
            <a:off x="-1724223" y="-2557377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false" rot="10734599">
            <a:off x="3549481" y="-3076798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true" rot="10734599">
            <a:off x="7407947" y="-3168142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9" y="4114800"/>
                </a:lnTo>
                <a:lnTo>
                  <a:pt x="6729199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10734599">
            <a:off x="16306976" y="-1033801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10734599">
            <a:off x="9556016" y="-452802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3" y="0"/>
                </a:lnTo>
                <a:lnTo>
                  <a:pt x="2483293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694423" y="-2436222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393908" y="9531439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3084304" y="2490288"/>
            <a:ext cx="12119393" cy="7041151"/>
            <a:chOff x="0" y="0"/>
            <a:chExt cx="16159190" cy="938820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5623438" y="0"/>
              <a:ext cx="4829768" cy="9388202"/>
            </a:xfrm>
            <a:custGeom>
              <a:avLst/>
              <a:gdLst/>
              <a:ahLst/>
              <a:cxnLst/>
              <a:rect r="r" b="b" t="t" l="l"/>
              <a:pathLst>
                <a:path h="9388202" w="4829768">
                  <a:moveTo>
                    <a:pt x="0" y="0"/>
                  </a:moveTo>
                  <a:lnTo>
                    <a:pt x="4829768" y="0"/>
                  </a:lnTo>
                  <a:lnTo>
                    <a:pt x="4829768" y="9388202"/>
                  </a:lnTo>
                  <a:lnTo>
                    <a:pt x="0" y="9388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/>
              <a:stretch>
                <a:fillRect l="0" t="0" r="0" b="0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11494606" y="164191"/>
              <a:ext cx="4664584" cy="9124013"/>
            </a:xfrm>
            <a:custGeom>
              <a:avLst/>
              <a:gdLst/>
              <a:ahLst/>
              <a:cxnLst/>
              <a:rect r="r" b="b" t="t" l="l"/>
              <a:pathLst>
                <a:path h="9124013" w="4664584">
                  <a:moveTo>
                    <a:pt x="0" y="0"/>
                  </a:moveTo>
                  <a:lnTo>
                    <a:pt x="4664584" y="0"/>
                  </a:lnTo>
                  <a:lnTo>
                    <a:pt x="4664584" y="9124013"/>
                  </a:lnTo>
                  <a:lnTo>
                    <a:pt x="0" y="91240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9"/>
              <a:stretch>
                <a:fillRect l="0" t="0" r="0" b="0"/>
              </a:stretch>
            </a:blip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150913"/>
              <a:ext cx="4580735" cy="9086376"/>
            </a:xfrm>
            <a:custGeom>
              <a:avLst/>
              <a:gdLst/>
              <a:ahLst/>
              <a:cxnLst/>
              <a:rect r="r" b="b" t="t" l="l"/>
              <a:pathLst>
                <a:path h="9086376" w="4580735">
                  <a:moveTo>
                    <a:pt x="0" y="0"/>
                  </a:moveTo>
                  <a:lnTo>
                    <a:pt x="4580735" y="0"/>
                  </a:lnTo>
                  <a:lnTo>
                    <a:pt x="4580735" y="9086376"/>
                  </a:lnTo>
                  <a:lnTo>
                    <a:pt x="0" y="90863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0"/>
              <a:stretch>
                <a:fillRect l="0" t="0" r="0" b="0"/>
              </a:stretch>
            </a:blip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4920198" y="1388507"/>
            <a:ext cx="8447605" cy="1026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68"/>
              </a:lnSpc>
            </a:pPr>
            <a:r>
              <a:rPr lang="en-US" sz="8771" b="true">
                <a:solidFill>
                  <a:srgbClr val="5A3831"/>
                </a:solidFill>
                <a:latin typeface="Manison SemiExpanded Bold"/>
                <a:ea typeface="Manison SemiExpanded Bold"/>
                <a:cs typeface="Manison SemiExpanded Bold"/>
                <a:sym typeface="Manison SemiExpanded Bold"/>
              </a:rPr>
              <a:t>Productos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B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55863">
            <a:off x="-2718108" y="791494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5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5" y="5881427"/>
                </a:lnTo>
                <a:lnTo>
                  <a:pt x="68633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277970">
            <a:off x="14614314" y="8038309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9767822" y="9456441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4023618" y="9456441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8" y="4114800"/>
                </a:lnTo>
                <a:lnTo>
                  <a:pt x="6729198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81425" y="9258300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146571" y="9531439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2" y="0"/>
                </a:lnTo>
                <a:lnTo>
                  <a:pt x="2483292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-10209537">
            <a:off x="14026850" y="-352036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4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4" y="5881427"/>
                </a:lnTo>
                <a:lnTo>
                  <a:pt x="686333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5587429">
            <a:off x="-1724223" y="-2557377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false" rot="10734599">
            <a:off x="3549481" y="-3076798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true" rot="10734599">
            <a:off x="7407947" y="-3168142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9" y="4114800"/>
                </a:lnTo>
                <a:lnTo>
                  <a:pt x="6729199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10734599">
            <a:off x="16306976" y="-1033801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10734599">
            <a:off x="9556016" y="-452802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3" y="0"/>
                </a:lnTo>
                <a:lnTo>
                  <a:pt x="2483293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694423" y="-2436222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393908" y="9531439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6892452" y="1310269"/>
            <a:ext cx="8516002" cy="7666462"/>
            <a:chOff x="0" y="0"/>
            <a:chExt cx="11354670" cy="1022194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10748"/>
              <a:ext cx="5171392" cy="10200453"/>
            </a:xfrm>
            <a:custGeom>
              <a:avLst/>
              <a:gdLst/>
              <a:ahLst/>
              <a:cxnLst/>
              <a:rect r="r" b="b" t="t" l="l"/>
              <a:pathLst>
                <a:path h="10200453" w="5171392">
                  <a:moveTo>
                    <a:pt x="0" y="0"/>
                  </a:moveTo>
                  <a:lnTo>
                    <a:pt x="5171392" y="0"/>
                  </a:lnTo>
                  <a:lnTo>
                    <a:pt x="5171392" y="10200453"/>
                  </a:lnTo>
                  <a:lnTo>
                    <a:pt x="0" y="102004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/>
              <a:stretch>
                <a:fillRect l="0" t="0" r="0" b="0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6201455" y="0"/>
              <a:ext cx="5153214" cy="10221949"/>
            </a:xfrm>
            <a:custGeom>
              <a:avLst/>
              <a:gdLst/>
              <a:ahLst/>
              <a:cxnLst/>
              <a:rect r="r" b="b" t="t" l="l"/>
              <a:pathLst>
                <a:path h="10221949" w="5153214">
                  <a:moveTo>
                    <a:pt x="0" y="0"/>
                  </a:moveTo>
                  <a:lnTo>
                    <a:pt x="5153215" y="0"/>
                  </a:lnTo>
                  <a:lnTo>
                    <a:pt x="5153215" y="10221949"/>
                  </a:lnTo>
                  <a:lnTo>
                    <a:pt x="0" y="102219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9"/>
              <a:stretch>
                <a:fillRect l="0" t="0" r="0" b="0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028700" y="4782509"/>
            <a:ext cx="5863752" cy="1026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68"/>
              </a:lnSpc>
            </a:pPr>
            <a:r>
              <a:rPr lang="en-US" sz="8771" b="true">
                <a:solidFill>
                  <a:srgbClr val="5A3831"/>
                </a:solidFill>
                <a:latin typeface="Manison SemiExpanded Bold"/>
                <a:ea typeface="Manison SemiExpanded Bold"/>
                <a:cs typeface="Manison SemiExpanded Bold"/>
                <a:sym typeface="Manison SemiExpanded Bold"/>
              </a:rPr>
              <a:t>Chats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B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55863">
            <a:off x="-2718108" y="791494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5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5" y="5881427"/>
                </a:lnTo>
                <a:lnTo>
                  <a:pt x="68633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277970">
            <a:off x="14614314" y="8038309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9767822" y="9456441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4023618" y="9456441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8" y="4114800"/>
                </a:lnTo>
                <a:lnTo>
                  <a:pt x="6729198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81425" y="9258300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146571" y="9531439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2" y="0"/>
                </a:lnTo>
                <a:lnTo>
                  <a:pt x="2483292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-10209537">
            <a:off x="14026850" y="-3520368"/>
            <a:ext cx="6863334" cy="5881426"/>
          </a:xfrm>
          <a:custGeom>
            <a:avLst/>
            <a:gdLst/>
            <a:ahLst/>
            <a:cxnLst/>
            <a:rect r="r" b="b" t="t" l="l"/>
            <a:pathLst>
              <a:path h="5881426" w="6863334">
                <a:moveTo>
                  <a:pt x="6863334" y="0"/>
                </a:moveTo>
                <a:lnTo>
                  <a:pt x="0" y="0"/>
                </a:lnTo>
                <a:lnTo>
                  <a:pt x="0" y="5881427"/>
                </a:lnTo>
                <a:lnTo>
                  <a:pt x="6863334" y="5881427"/>
                </a:lnTo>
                <a:lnTo>
                  <a:pt x="686333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5587429">
            <a:off x="-1724223" y="-2557377"/>
            <a:ext cx="5289973" cy="5109779"/>
          </a:xfrm>
          <a:custGeom>
            <a:avLst/>
            <a:gdLst/>
            <a:ahLst/>
            <a:cxnLst/>
            <a:rect r="r" b="b" t="t" l="l"/>
            <a:pathLst>
              <a:path h="5109779" w="5289973">
                <a:moveTo>
                  <a:pt x="0" y="0"/>
                </a:moveTo>
                <a:lnTo>
                  <a:pt x="5289972" y="0"/>
                </a:lnTo>
                <a:lnTo>
                  <a:pt x="5289972" y="5109779"/>
                </a:lnTo>
                <a:lnTo>
                  <a:pt x="0" y="5109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false" rot="10734599">
            <a:off x="3549481" y="-3076798"/>
            <a:ext cx="4844329" cy="4114800"/>
          </a:xfrm>
          <a:custGeom>
            <a:avLst/>
            <a:gdLst/>
            <a:ahLst/>
            <a:cxnLst/>
            <a:rect r="r" b="b" t="t" l="l"/>
            <a:pathLst>
              <a:path h="4114800" w="4844329">
                <a:moveTo>
                  <a:pt x="4844329" y="0"/>
                </a:moveTo>
                <a:lnTo>
                  <a:pt x="0" y="0"/>
                </a:lnTo>
                <a:lnTo>
                  <a:pt x="0" y="4114800"/>
                </a:lnTo>
                <a:lnTo>
                  <a:pt x="4844329" y="4114800"/>
                </a:lnTo>
                <a:lnTo>
                  <a:pt x="484432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true" rot="10734599">
            <a:off x="7407947" y="-3168142"/>
            <a:ext cx="6729198" cy="4114800"/>
          </a:xfrm>
          <a:custGeom>
            <a:avLst/>
            <a:gdLst/>
            <a:ahLst/>
            <a:cxnLst/>
            <a:rect r="r" b="b" t="t" l="l"/>
            <a:pathLst>
              <a:path h="4114800" w="6729198">
                <a:moveTo>
                  <a:pt x="0" y="4114800"/>
                </a:moveTo>
                <a:lnTo>
                  <a:pt x="6729199" y="4114800"/>
                </a:lnTo>
                <a:lnTo>
                  <a:pt x="6729199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10734599">
            <a:off x="16306976" y="-1033801"/>
            <a:ext cx="1694549" cy="2057400"/>
          </a:xfrm>
          <a:custGeom>
            <a:avLst/>
            <a:gdLst/>
            <a:ahLst/>
            <a:cxnLst/>
            <a:rect r="r" b="b" t="t" l="l"/>
            <a:pathLst>
              <a:path h="2057400" w="1694549">
                <a:moveTo>
                  <a:pt x="0" y="0"/>
                </a:moveTo>
                <a:lnTo>
                  <a:pt x="1694550" y="0"/>
                </a:lnTo>
                <a:lnTo>
                  <a:pt x="169455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10734599">
            <a:off x="9556016" y="-452802"/>
            <a:ext cx="2483292" cy="1324222"/>
          </a:xfrm>
          <a:custGeom>
            <a:avLst/>
            <a:gdLst/>
            <a:ahLst/>
            <a:cxnLst/>
            <a:rect r="r" b="b" t="t" l="l"/>
            <a:pathLst>
              <a:path h="1324222" w="2483292">
                <a:moveTo>
                  <a:pt x="0" y="0"/>
                </a:moveTo>
                <a:lnTo>
                  <a:pt x="2483293" y="0"/>
                </a:lnTo>
                <a:lnTo>
                  <a:pt x="2483293" y="1324223"/>
                </a:lnTo>
                <a:lnTo>
                  <a:pt x="0" y="132422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694423" y="-2436222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393908" y="9531439"/>
            <a:ext cx="2277223" cy="2833649"/>
          </a:xfrm>
          <a:custGeom>
            <a:avLst/>
            <a:gdLst/>
            <a:ahLst/>
            <a:cxnLst/>
            <a:rect r="r" b="b" t="t" l="l"/>
            <a:pathLst>
              <a:path h="2833649" w="2277223">
                <a:moveTo>
                  <a:pt x="0" y="0"/>
                </a:moveTo>
                <a:lnTo>
                  <a:pt x="2277223" y="0"/>
                </a:lnTo>
                <a:lnTo>
                  <a:pt x="2277223" y="2833649"/>
                </a:lnTo>
                <a:lnTo>
                  <a:pt x="0" y="2833649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1647269" y="2530602"/>
            <a:ext cx="3437238" cy="6810528"/>
          </a:xfrm>
          <a:custGeom>
            <a:avLst/>
            <a:gdLst/>
            <a:ahLst/>
            <a:cxnLst/>
            <a:rect r="r" b="b" t="t" l="l"/>
            <a:pathLst>
              <a:path h="6810528" w="3437238">
                <a:moveTo>
                  <a:pt x="0" y="0"/>
                </a:moveTo>
                <a:lnTo>
                  <a:pt x="3437238" y="0"/>
                </a:lnTo>
                <a:lnTo>
                  <a:pt x="3437238" y="6810527"/>
                </a:lnTo>
                <a:lnTo>
                  <a:pt x="0" y="6810527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3203493" y="2615726"/>
            <a:ext cx="3312253" cy="6640280"/>
          </a:xfrm>
          <a:custGeom>
            <a:avLst/>
            <a:gdLst/>
            <a:ahLst/>
            <a:cxnLst/>
            <a:rect r="r" b="b" t="t" l="l"/>
            <a:pathLst>
              <a:path h="6640280" w="3312253">
                <a:moveTo>
                  <a:pt x="0" y="0"/>
                </a:moveTo>
                <a:lnTo>
                  <a:pt x="3312253" y="0"/>
                </a:lnTo>
                <a:lnTo>
                  <a:pt x="3312253" y="6640279"/>
                </a:lnTo>
                <a:lnTo>
                  <a:pt x="0" y="6640279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7376825" y="2510540"/>
            <a:ext cx="3413193" cy="6850651"/>
          </a:xfrm>
          <a:custGeom>
            <a:avLst/>
            <a:gdLst/>
            <a:ahLst/>
            <a:cxnLst/>
            <a:rect r="r" b="b" t="t" l="l"/>
            <a:pathLst>
              <a:path h="6850651" w="3413193">
                <a:moveTo>
                  <a:pt x="0" y="0"/>
                </a:moveTo>
                <a:lnTo>
                  <a:pt x="3413194" y="0"/>
                </a:lnTo>
                <a:lnTo>
                  <a:pt x="3413194" y="6850651"/>
                </a:lnTo>
                <a:lnTo>
                  <a:pt x="0" y="6850651"/>
                </a:lnTo>
                <a:lnTo>
                  <a:pt x="0" y="0"/>
                </a:lnTo>
                <a:close/>
              </a:path>
            </a:pathLst>
          </a:custGeom>
          <a:blipFill>
            <a:blip r:embed="rId20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4920198" y="1388507"/>
            <a:ext cx="8447605" cy="1026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68"/>
              </a:lnSpc>
            </a:pPr>
            <a:r>
              <a:rPr lang="en-US" sz="8771" b="true">
                <a:solidFill>
                  <a:srgbClr val="5A3831"/>
                </a:solidFill>
                <a:latin typeface="Manison SemiExpanded Bold"/>
                <a:ea typeface="Manison SemiExpanded Bold"/>
                <a:cs typeface="Manison SemiExpanded Bold"/>
                <a:sym typeface="Manison SemiExpanded Bold"/>
              </a:rPr>
              <a:t>Perfil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DAGcM_Rhcl0</dc:identifier>
  <dcterms:modified xsi:type="dcterms:W3CDTF">2011-08-01T06:04:30Z</dcterms:modified>
  <cp:revision>1</cp:revision>
  <dc:title>Brown Illustrative Abstract Group Project Presentation</dc:title>
</cp:coreProperties>
</file>

<file path=docProps/thumbnail.jpeg>
</file>